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7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92" r:id="rId8"/>
    <p:sldId id="282" r:id="rId9"/>
    <p:sldId id="283" r:id="rId10"/>
    <p:sldId id="284" r:id="rId11"/>
    <p:sldId id="291" r:id="rId12"/>
    <p:sldId id="285" r:id="rId13"/>
    <p:sldId id="286" r:id="rId14"/>
    <p:sldId id="294" r:id="rId15"/>
    <p:sldId id="295" r:id="rId16"/>
    <p:sldId id="296" r:id="rId17"/>
    <p:sldId id="288" r:id="rId18"/>
    <p:sldId id="293" r:id="rId19"/>
    <p:sldId id="289" r:id="rId20"/>
    <p:sldId id="297" r:id="rId21"/>
    <p:sldId id="298" r:id="rId22"/>
    <p:sldId id="278" r:id="rId23"/>
    <p:sldId id="279" r:id="rId24"/>
    <p:sldId id="267" r:id="rId25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840" autoAdjust="0"/>
  </p:normalViewPr>
  <p:slideViewPr>
    <p:cSldViewPr>
      <p:cViewPr>
        <p:scale>
          <a:sx n="76" d="100"/>
          <a:sy n="76" d="100"/>
        </p:scale>
        <p:origin x="-12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7EFB-DFC2-4744-A2E5-F67FF92E976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FC84-B73C-46DD-B463-9DDCAEF57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  <p:sldLayoutId id="2147484600" r:id="rId13"/>
    <p:sldLayoutId id="2147484601" r:id="rId14"/>
    <p:sldLayoutId id="2147484602" r:id="rId15"/>
    <p:sldLayoutId id="214748460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graem.pro/" TargetMode="External"/><Relationship Id="rId2" Type="http://schemas.openxmlformats.org/officeDocument/2006/relationships/hyperlink" Target="http://mersibo.ru/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igraemsa.ru/igry-dlja-detej/poznavatelnye-igry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1857363"/>
            <a:ext cx="67151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«Развитие речи</a:t>
            </a: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у дошкольников </a:t>
            </a:r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lvl="0" algn="ctr" eaLnBrk="0" hangingPunct="0"/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посредством инновационных, традиционных </a:t>
            </a:r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lvl="0" algn="ctr" eaLnBrk="0" hangingPunct="0"/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и нетрадиционных технологий»</a:t>
            </a:r>
            <a:endParaRPr lang="ru-RU" sz="28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lvl="0" algn="r" eaLnBrk="0" hangingPunct="0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4979" y="500042"/>
            <a:ext cx="3754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МБДОУ д/с «Звездочка» г. Зернограда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714884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b="1" dirty="0" smtClean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Л. В. Данилович,</a:t>
            </a:r>
          </a:p>
          <a:p>
            <a:pPr algn="r"/>
            <a:r>
              <a:rPr lang="ru-RU" b="1" dirty="0" smtClean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М. А. Цыганова </a:t>
            </a:r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60722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2019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08" y="714356"/>
            <a:ext cx="47149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859340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применение эфирных масел и масляных суспензий с целью укрепления здоровья человека.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988" y="4293096"/>
            <a:ext cx="3014028" cy="20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3286124"/>
            <a:ext cx="2857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ароматерапии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ванны;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распыление;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ингаляциия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массаж.</a:t>
            </a:r>
            <a:endParaRPr lang="ru-RU" sz="2000" dirty="0"/>
          </a:p>
        </p:txBody>
      </p:sp>
      <p:pic>
        <p:nvPicPr>
          <p:cNvPr id="4098" name="Picture 2" descr="G:\WhatsApp\Media\WhatsApp Images\IMG-20190411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75394"/>
            <a:ext cx="2895643" cy="1628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14356"/>
            <a:ext cx="6000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Хромотерапия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785926"/>
            <a:ext cx="45720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Хромотерапия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восстановление индивидуального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биологоческого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ритма с помощью специально подобранного цвета.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25703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DCIM\Camera\IMG_20190405_104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60" y="3955751"/>
            <a:ext cx="3814048" cy="2145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857232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714488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это система музыкально - двигательных,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речедвигательных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музыкально - речевых игр и упражнений, осуществляемых в целях логопедической коррекции.</a:t>
            </a:r>
            <a:endParaRPr lang="ru-RU" sz="2000" dirty="0"/>
          </a:p>
        </p:txBody>
      </p:sp>
      <p:pic>
        <p:nvPicPr>
          <p:cNvPr id="4" name="Picture 2" descr="C:\Documents and Settings\Viktoriya\Рабочий стол\image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429000"/>
            <a:ext cx="2366680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285861"/>
            <a:ext cx="457203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метод, использующий сказочную форму для речевого развития личности, расширения сознания и совершенствования взаимодействия через речь с окружающим миром.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2210465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Фото Аня нетбук\Новая папка\DSC02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357694"/>
            <a:ext cx="2667019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785794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+mn-lt"/>
              </a:rPr>
              <a:t>Сказкотерапия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78431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CIM\101MSDCF\DSC027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20" r="16903" b="3851"/>
          <a:stretch/>
        </p:blipFill>
        <p:spPr bwMode="auto">
          <a:xfrm>
            <a:off x="4572000" y="2492896"/>
            <a:ext cx="2993721" cy="2492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51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+mn-lt"/>
              </a:rPr>
              <a:t>Куклотерапия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Куклотерапия</a:t>
            </a:r>
            <a:r>
              <a:rPr lang="ru-RU" sz="2400" dirty="0" smtClean="0">
                <a:solidFill>
                  <a:schemeClr val="tx1"/>
                </a:solidFill>
              </a:rPr>
              <a:t> – это раздел арт – терапии, использующий в качестве основного приема </a:t>
            </a:r>
            <a:r>
              <a:rPr lang="ru-RU" sz="2400" dirty="0" err="1" smtClean="0">
                <a:solidFill>
                  <a:schemeClr val="tx1"/>
                </a:solidFill>
              </a:rPr>
              <a:t>психокоррекционного</a:t>
            </a:r>
            <a:r>
              <a:rPr lang="ru-RU" sz="2400" dirty="0" smtClean="0">
                <a:solidFill>
                  <a:schemeClr val="tx1"/>
                </a:solidFill>
              </a:rPr>
              <a:t> воздействия куклу, как промежуточный объект взаимодействия ребёнка и взрослого.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WhatsApp\Media\WhatsApp Images\IMG-20190411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35" y="3933056"/>
            <a:ext cx="3807746" cy="2141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12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+mn-lt"/>
              </a:rPr>
              <a:t>Куклотерапия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WhatsApp\Media\WhatsApp Images\IMG-20190411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84458"/>
            <a:ext cx="1595604" cy="2836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WhatsApp\Media\WhatsApp Images\IMG-20190411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3919758" cy="220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WhatsApp\Media\WhatsApp Images\IMG-20190411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11" y="4365104"/>
            <a:ext cx="3023660" cy="1700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77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214686"/>
            <a:ext cx="2000264" cy="15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Фото 2\фото 15-16г\101MSDCF\DSC03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857760"/>
            <a:ext cx="2000264" cy="15002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500042"/>
            <a:ext cx="5072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Мелкая моторика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0232" y="1142984"/>
            <a:ext cx="5429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овершенствование мелкой моторики – это совершенствование речи.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42976" y="1596319"/>
            <a:ext cx="521497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Виды игр и массажа для развития мелкой моторики: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игры с крупами;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игры с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деревянными пуговицами и счетными палочками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игры с прищепками;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массаж ладонных поверхностей каменными, металлическими или стеклянными разноцветными шариками;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игры с  шестигранными карандашами;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массаж камнями;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массаж приборами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Су-Джок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терапии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C:\Users\анна\Desktop\фото 2016 г\101MSDCF\DSC04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071702" cy="155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Мелкая моторика.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DCIM\Camera\IMG_20190405_160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200356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CIM\Camera\IMG_20190405_160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3328370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CIM\Camera\IMG_20190405_16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50" y="1848904"/>
            <a:ext cx="3449132" cy="1940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18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00042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Мнемотехника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000107"/>
            <a:ext cx="72152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система приёмов, облегчающих запоминание и увеличивающих объём памяти путём образования дополнительных ассоциаций.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Мнемотехника помогает в развитии: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связной речи;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ассоциативного мышления;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зрительной и слуховой памяти;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зрительного и слухового внимания;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ускорения процесса автоматизации и дифференциации поставленных звуков.</a:t>
            </a: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6072206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Две руки (звуки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429132"/>
            <a:ext cx="57594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9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 воздействия на речь ребенка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85860"/>
            <a:ext cx="76438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Традиционные методы  –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проверенные временем методы, приемы и инструменты,  направленные на достижение поставленной цели.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Нетрадиционные методы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просты, доступны, эффективны, не имеют возрастных границ, а личностно-ориентированный подход в работе с ребенком способствует выбору наиболее оптимальной, результативной комплексной методики.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Инновационные методы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это внедрённые новые, обладающие повышенной эффективностью методы и инструменты, приёмы, являющиеся конечным результатом интеллектуальной деятельности педагога.</a:t>
            </a:r>
          </a:p>
        </p:txBody>
      </p:sp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DCIM\Camera\IMG_20190418_084247.jpg"/>
          <p:cNvPicPr>
            <a:picLocks noChangeAspect="1" noChangeArrowheads="1"/>
          </p:cNvPicPr>
          <p:nvPr/>
        </p:nvPicPr>
        <p:blipFill>
          <a:blip r:embed="rId2" cstate="print"/>
          <a:srcRect l="14286" t="3948" r="21428"/>
          <a:stretch>
            <a:fillRect/>
          </a:stretch>
        </p:blipFill>
        <p:spPr bwMode="auto">
          <a:xfrm>
            <a:off x="1571604" y="642918"/>
            <a:ext cx="685804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Camera\IMG_20190418_084342.jpg"/>
          <p:cNvPicPr>
            <a:picLocks noChangeAspect="1" noChangeArrowheads="1"/>
          </p:cNvPicPr>
          <p:nvPr/>
        </p:nvPicPr>
        <p:blipFill>
          <a:blip r:embed="rId2" cstate="print"/>
          <a:srcRect l="7500" r="23125"/>
          <a:stretch>
            <a:fillRect/>
          </a:stretch>
        </p:blipFill>
        <p:spPr bwMode="auto">
          <a:xfrm>
            <a:off x="1428728" y="743317"/>
            <a:ext cx="6572296" cy="532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85794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1533525" cy="1428750"/>
          </a:xfrm>
          <a:prstGeom prst="rect">
            <a:avLst/>
          </a:prstGeom>
        </p:spPr>
      </p:pic>
      <p:pic>
        <p:nvPicPr>
          <p:cNvPr id="5" name="Рисунок 4" descr="f03_shantou_gepai_interaktivnyj_telefon_u_tetushki_sovy_471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357562"/>
            <a:ext cx="1304922" cy="2401917"/>
          </a:xfrm>
          <a:prstGeom prst="rect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714488"/>
            <a:ext cx="1428750" cy="142875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14480" y="1714488"/>
            <a:ext cx="5643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интерактивные игры и игрушки;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презентации;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детские компьютеры  и планшеты;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говорящие микрофоны, куклы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D:\DCIM\Camera\IMG_20190404_081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77218"/>
            <a:ext cx="1951008" cy="2890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29"/>
            <a:ext cx="68580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 особенности проведения интерактивных мероприятий для детей:</a:t>
            </a:r>
          </a:p>
          <a:p>
            <a:pPr algn="ctr">
              <a:buNone/>
            </a:pP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 algn="ctr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00063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Сайты: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http://mersibo.ru/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http://igraem.pro/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http://www.igraemsa.ru/igry-dlja-detej/poznavatelnye-igry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1142984"/>
            <a:ext cx="792961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 занятия проводятся  обязательно под присмотром педагога;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речевой материал и другие развивающие игры подбираются в соответствии с возрастом, поставленными  целями и задачами;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количество: не более 1 раза в течение дня и не чаще 3-х раз в неделю в дни наиболее высокой работоспособности;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непрерывная продолжительность работы с компьютером в форме развивающих игр не должна превышать 10 -15 минут, в зависимости от возраста;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продолжительность занятия с использованием компьютера для детей, после перенесённых заболеваний в течение 2-х недель, уменьшается до 7-10 минут;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экран видеомонитора должен находиться на уровне глаз или чуть ниже, на расстоянии не ближе 50 см;</a:t>
            </a:r>
            <a:endParaRPr lang="ru-RU" dirty="0" smtClean="0"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ребёнок, носящий очки, должен заниматься за компьютером в них;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недопустимо использование одного компьютера для одновременного занятия двух или более детей.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907704" y="1048544"/>
            <a:ext cx="6192688" cy="446449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1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технологии,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способствующих развитию речи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285859"/>
            <a:ext cx="7929618" cy="5212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гимнастика;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Логопедический массаж,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взаимомассаж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(языка,  ушных раковин, лица, верхнего  плечевого пояса);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Дыхательная гимнастика;</a:t>
            </a:r>
          </a:p>
          <a:p>
            <a:pPr>
              <a:buFontTx/>
              <a:buChar char="-"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музыкотерапия,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звукотерапия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ароматерапия,хромотерапия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либропсихотерапия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(лечебное чтение) и др.;</a:t>
            </a:r>
          </a:p>
          <a:p>
            <a:pPr algn="just">
              <a:buFontTx/>
              <a:buChar char="-"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(действия сопряженные с речью и музыкой);</a:t>
            </a:r>
          </a:p>
          <a:p>
            <a:pPr algn="just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Разнообразные вопросы,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планы, схемы,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изображения;</a:t>
            </a:r>
          </a:p>
          <a:p>
            <a:pPr algn="r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Разнообразные речевые игры и упражнения («Один-много», «Скажи ласково»,  «Цепочка слов», «Продолжи рассказ» и др.), направленные на развитие  определенных компонентов речи;</a:t>
            </a:r>
          </a:p>
          <a:p>
            <a:pPr algn="r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Развитие мелкой моторики (пальчиковая гимнастика, массаж,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взаимомассаж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кистей рук;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терапия и др.)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сопряженно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 речью;</a:t>
            </a:r>
          </a:p>
          <a:p>
            <a:pPr algn="r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Инновационные технологии ( презентации, детские компьютеры  и планшеты, компьютерные игры, интерактивные игрушки-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Повторюшки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говорящие микрофоны, куклы и др.).</a:t>
            </a:r>
          </a:p>
        </p:txBody>
      </p:sp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928670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Артикуляционная гимнастика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571612"/>
            <a:ext cx="6000792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  специальных упражнений, направленных на  укрепление органов речевого аппарата,  для  формирования правильного  звукопроизношения.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3714752"/>
            <a:ext cx="1928826" cy="207170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92867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714488"/>
            <a:ext cx="69294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Дыхание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важнейшая функция организма, от которой зависят здоровье человека, его физическая и умственная деятельность. Правильное дыхание  способствует  правильному формированию речевой, нервной  и иммунной систем.</a:t>
            </a:r>
          </a:p>
        </p:txBody>
      </p:sp>
      <p:pic>
        <p:nvPicPr>
          <p:cNvPr id="3074" name="Picture 2" descr="G:\WhatsApp\Media\WhatsApp Images\IMG-20190411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54" y="3789040"/>
            <a:ext cx="4271797" cy="2402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714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массажа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71546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один из методов физического и энергетического воздействия на тело человека, который помогает успокоить, снять боль и напряжение; стимулирует или наоборот расслабляет  определенные группы мышц, способствует  умственному, речевому и физическому развитию детей.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работе с детьми, имеющими речевую патологию,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широко  используют 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массаж рефлексогенных зон: кистей,  стоп,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аурикул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логопедический массаж;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взаимомассаж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/>
          </a:p>
        </p:txBody>
      </p:sp>
      <p:pic>
        <p:nvPicPr>
          <p:cNvPr id="7" name="Содержимое 3" descr="qTKiEWb8dh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4786322"/>
            <a:ext cx="2000264" cy="1604372"/>
          </a:xfrm>
          <a:prstGeom prst="rect">
            <a:avLst/>
          </a:prstGeom>
        </p:spPr>
      </p:pic>
      <p:pic>
        <p:nvPicPr>
          <p:cNvPr id="3074" name="Picture 2" descr="E:\DCIM\101MSDCF\DSC0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000504"/>
            <a:ext cx="2000264" cy="1500268"/>
          </a:xfrm>
          <a:prstGeom prst="rect">
            <a:avLst/>
          </a:prstGeom>
          <a:noFill/>
        </p:spPr>
      </p:pic>
      <p:pic>
        <p:nvPicPr>
          <p:cNvPr id="1026" name="Picture 2" descr="D:\DCIM\Camera\IMG_20190405_152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3056"/>
            <a:ext cx="2368263" cy="1332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Виды массажа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CIM\Camera\IMG_20190405_155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277615" cy="1843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CIM\Camera\IMG_20190405_155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533642" cy="1987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CIM\Camera\IMG_20190405_152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0278"/>
            <a:ext cx="3599972" cy="2024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15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500042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1538" y="1196975"/>
            <a:ext cx="7000924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музыкотерапия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вокалотерапия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игра на музыкальных инструментах);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изо-терапия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(нетрадиционные техники рисования);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кинезиотерапия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танцетерапия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телесно-ориетированная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терапия,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логоритмика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психогимнастика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);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сказкотерапия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куклотератия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мнемотехника;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креативная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игротерапия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(песочная терапия);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смехотерапия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ароматерапия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цветотерапия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хромотерапия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71546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психотерапии, основанный на эмоциональном восприятии музыки.    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43248"/>
            <a:ext cx="2714644" cy="20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нна\Desktop\фото 2016 г\101MSDCF\DSC04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2571648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898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vety i babochki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tsvety i babochki</Template>
  <TotalTime>982</TotalTime>
  <Words>745</Words>
  <Application>Microsoft Office PowerPoint</Application>
  <PresentationFormat>Экран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tsvety i babochki</vt:lpstr>
      <vt:lpstr>Слайд 1</vt:lpstr>
      <vt:lpstr>Слайд 2</vt:lpstr>
      <vt:lpstr>Слайд 3</vt:lpstr>
      <vt:lpstr>Слайд 4</vt:lpstr>
      <vt:lpstr>Слайд 5</vt:lpstr>
      <vt:lpstr>Слайд 6</vt:lpstr>
      <vt:lpstr>Виды массажа</vt:lpstr>
      <vt:lpstr>Слайд 8</vt:lpstr>
      <vt:lpstr>Слайд 9</vt:lpstr>
      <vt:lpstr>Слайд 10</vt:lpstr>
      <vt:lpstr>Слайд 11</vt:lpstr>
      <vt:lpstr>Слайд 12</vt:lpstr>
      <vt:lpstr>Слайд 13</vt:lpstr>
      <vt:lpstr>Сказкотерапия</vt:lpstr>
      <vt:lpstr>Куклотерапия</vt:lpstr>
      <vt:lpstr>Куклотерапия</vt:lpstr>
      <vt:lpstr>Слайд 17</vt:lpstr>
      <vt:lpstr>Мелкая моторика.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МОЙ</cp:lastModifiedBy>
  <cp:revision>100</cp:revision>
  <dcterms:created xsi:type="dcterms:W3CDTF">2013-10-30T15:00:00Z</dcterms:created>
  <dcterms:modified xsi:type="dcterms:W3CDTF">2019-04-18T05:09:26Z</dcterms:modified>
</cp:coreProperties>
</file>